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12" userDrawn="1">
          <p15:clr>
            <a:srgbClr val="009600"/>
          </p15:clr>
        </p15:guide>
        <p15:guide id="10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72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12"/>
        <p:guide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54129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54129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357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357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22553" y="6891153"/>
            <a:ext cx="788670" cy="192405"/>
          </a:xfrm>
          <a:custGeom>
            <a:avLst/>
            <a:gdLst/>
            <a:ahLst/>
            <a:cxnLst/>
            <a:rect l="l" t="t" r="r" b="b"/>
            <a:pathLst>
              <a:path w="788670" h="192404">
                <a:moveTo>
                  <a:pt x="78473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73" y="183172"/>
                </a:lnTo>
                <a:lnTo>
                  <a:pt x="25412" y="95961"/>
                </a:lnTo>
                <a:lnTo>
                  <a:pt x="78473" y="8750"/>
                </a:lnTo>
                <a:close/>
              </a:path>
              <a:path w="788670" h="192404">
                <a:moveTo>
                  <a:pt x="280047" y="13423"/>
                </a:moveTo>
                <a:lnTo>
                  <a:pt x="202387" y="13423"/>
                </a:lnTo>
                <a:lnTo>
                  <a:pt x="202387" y="406"/>
                </a:lnTo>
                <a:lnTo>
                  <a:pt x="178816" y="406"/>
                </a:lnTo>
                <a:lnTo>
                  <a:pt x="178816" y="13423"/>
                </a:lnTo>
                <a:lnTo>
                  <a:pt x="101968" y="13423"/>
                </a:lnTo>
                <a:lnTo>
                  <a:pt x="101968" y="30911"/>
                </a:lnTo>
                <a:lnTo>
                  <a:pt x="280047" y="30911"/>
                </a:lnTo>
                <a:lnTo>
                  <a:pt x="280047" y="13423"/>
                </a:lnTo>
                <a:close/>
              </a:path>
              <a:path w="788670" h="192404">
                <a:moveTo>
                  <a:pt x="286956" y="172593"/>
                </a:moveTo>
                <a:lnTo>
                  <a:pt x="275564" y="170586"/>
                </a:lnTo>
                <a:lnTo>
                  <a:pt x="264871" y="167944"/>
                </a:lnTo>
                <a:lnTo>
                  <a:pt x="254901" y="164731"/>
                </a:lnTo>
                <a:lnTo>
                  <a:pt x="248716" y="162229"/>
                </a:lnTo>
                <a:lnTo>
                  <a:pt x="245694" y="161010"/>
                </a:lnTo>
                <a:lnTo>
                  <a:pt x="252260" y="158242"/>
                </a:lnTo>
                <a:lnTo>
                  <a:pt x="259003" y="155181"/>
                </a:lnTo>
                <a:lnTo>
                  <a:pt x="265506" y="152057"/>
                </a:lnTo>
                <a:lnTo>
                  <a:pt x="272199" y="148666"/>
                </a:lnTo>
                <a:lnTo>
                  <a:pt x="272376" y="148666"/>
                </a:lnTo>
                <a:lnTo>
                  <a:pt x="259511" y="137629"/>
                </a:lnTo>
                <a:lnTo>
                  <a:pt x="282689" y="137629"/>
                </a:lnTo>
                <a:lnTo>
                  <a:pt x="282689" y="119532"/>
                </a:lnTo>
                <a:lnTo>
                  <a:pt x="255244" y="119532"/>
                </a:lnTo>
                <a:lnTo>
                  <a:pt x="255244" y="137629"/>
                </a:lnTo>
                <a:lnTo>
                  <a:pt x="249529" y="141262"/>
                </a:lnTo>
                <a:lnTo>
                  <a:pt x="243052" y="144995"/>
                </a:lnTo>
                <a:lnTo>
                  <a:pt x="236270" y="148666"/>
                </a:lnTo>
                <a:lnTo>
                  <a:pt x="229628" y="152057"/>
                </a:lnTo>
                <a:lnTo>
                  <a:pt x="223545" y="147789"/>
                </a:lnTo>
                <a:lnTo>
                  <a:pt x="218249" y="142913"/>
                </a:lnTo>
                <a:lnTo>
                  <a:pt x="213766" y="137629"/>
                </a:lnTo>
                <a:lnTo>
                  <a:pt x="255244" y="137629"/>
                </a:lnTo>
                <a:lnTo>
                  <a:pt x="255244" y="119532"/>
                </a:lnTo>
                <a:lnTo>
                  <a:pt x="209105" y="119532"/>
                </a:lnTo>
                <a:lnTo>
                  <a:pt x="209105" y="160185"/>
                </a:lnTo>
                <a:lnTo>
                  <a:pt x="166611" y="165684"/>
                </a:lnTo>
                <a:lnTo>
                  <a:pt x="166611" y="159169"/>
                </a:lnTo>
                <a:lnTo>
                  <a:pt x="166611" y="150431"/>
                </a:lnTo>
                <a:lnTo>
                  <a:pt x="173037" y="147548"/>
                </a:lnTo>
                <a:lnTo>
                  <a:pt x="179184" y="144411"/>
                </a:lnTo>
                <a:lnTo>
                  <a:pt x="184988" y="141084"/>
                </a:lnTo>
                <a:lnTo>
                  <a:pt x="190398" y="137629"/>
                </a:lnTo>
                <a:lnTo>
                  <a:pt x="191008" y="137629"/>
                </a:lnTo>
                <a:lnTo>
                  <a:pt x="194970" y="143840"/>
                </a:lnTo>
                <a:lnTo>
                  <a:pt x="199288" y="149669"/>
                </a:lnTo>
                <a:lnTo>
                  <a:pt x="204050" y="155181"/>
                </a:lnTo>
                <a:lnTo>
                  <a:pt x="209105" y="160185"/>
                </a:lnTo>
                <a:lnTo>
                  <a:pt x="209105" y="119532"/>
                </a:lnTo>
                <a:lnTo>
                  <a:pt x="202387" y="119532"/>
                </a:lnTo>
                <a:lnTo>
                  <a:pt x="202387" y="113030"/>
                </a:lnTo>
                <a:lnTo>
                  <a:pt x="267030" y="113030"/>
                </a:lnTo>
                <a:lnTo>
                  <a:pt x="267030" y="96977"/>
                </a:lnTo>
                <a:lnTo>
                  <a:pt x="202387" y="96977"/>
                </a:lnTo>
                <a:lnTo>
                  <a:pt x="202387" y="90271"/>
                </a:lnTo>
                <a:lnTo>
                  <a:pt x="261734" y="90271"/>
                </a:lnTo>
                <a:lnTo>
                  <a:pt x="261734" y="77254"/>
                </a:lnTo>
                <a:lnTo>
                  <a:pt x="261734" y="69723"/>
                </a:lnTo>
                <a:lnTo>
                  <a:pt x="261734" y="58140"/>
                </a:lnTo>
                <a:lnTo>
                  <a:pt x="261734" y="50609"/>
                </a:lnTo>
                <a:lnTo>
                  <a:pt x="261734" y="37604"/>
                </a:lnTo>
                <a:lnTo>
                  <a:pt x="237959" y="37604"/>
                </a:lnTo>
                <a:lnTo>
                  <a:pt x="237959" y="50609"/>
                </a:lnTo>
                <a:lnTo>
                  <a:pt x="237959" y="58140"/>
                </a:lnTo>
                <a:lnTo>
                  <a:pt x="237959" y="69723"/>
                </a:lnTo>
                <a:lnTo>
                  <a:pt x="237959" y="77254"/>
                </a:lnTo>
                <a:lnTo>
                  <a:pt x="202374" y="77254"/>
                </a:lnTo>
                <a:lnTo>
                  <a:pt x="202374" y="69723"/>
                </a:lnTo>
                <a:lnTo>
                  <a:pt x="237959" y="69723"/>
                </a:lnTo>
                <a:lnTo>
                  <a:pt x="237959" y="58140"/>
                </a:lnTo>
                <a:lnTo>
                  <a:pt x="202374" y="58140"/>
                </a:lnTo>
                <a:lnTo>
                  <a:pt x="202374" y="50609"/>
                </a:lnTo>
                <a:lnTo>
                  <a:pt x="237959" y="50609"/>
                </a:lnTo>
                <a:lnTo>
                  <a:pt x="237959" y="37604"/>
                </a:lnTo>
                <a:lnTo>
                  <a:pt x="178816" y="37604"/>
                </a:lnTo>
                <a:lnTo>
                  <a:pt x="178816" y="50609"/>
                </a:lnTo>
                <a:lnTo>
                  <a:pt x="178816" y="58140"/>
                </a:lnTo>
                <a:lnTo>
                  <a:pt x="178816" y="69723"/>
                </a:lnTo>
                <a:lnTo>
                  <a:pt x="178816" y="77254"/>
                </a:lnTo>
                <a:lnTo>
                  <a:pt x="145059" y="77254"/>
                </a:lnTo>
                <a:lnTo>
                  <a:pt x="145059" y="69723"/>
                </a:lnTo>
                <a:lnTo>
                  <a:pt x="178816" y="69723"/>
                </a:lnTo>
                <a:lnTo>
                  <a:pt x="178816" y="58140"/>
                </a:lnTo>
                <a:lnTo>
                  <a:pt x="145059" y="58140"/>
                </a:lnTo>
                <a:lnTo>
                  <a:pt x="145059" y="50609"/>
                </a:lnTo>
                <a:lnTo>
                  <a:pt x="178816" y="50609"/>
                </a:lnTo>
                <a:lnTo>
                  <a:pt x="178816" y="37604"/>
                </a:lnTo>
                <a:lnTo>
                  <a:pt x="122301" y="37604"/>
                </a:lnTo>
                <a:lnTo>
                  <a:pt x="122301" y="90271"/>
                </a:lnTo>
                <a:lnTo>
                  <a:pt x="178816" y="90271"/>
                </a:lnTo>
                <a:lnTo>
                  <a:pt x="178816" y="96977"/>
                </a:lnTo>
                <a:lnTo>
                  <a:pt x="114973" y="96977"/>
                </a:lnTo>
                <a:lnTo>
                  <a:pt x="114973" y="113030"/>
                </a:lnTo>
                <a:lnTo>
                  <a:pt x="178816" y="113030"/>
                </a:lnTo>
                <a:lnTo>
                  <a:pt x="178816" y="119532"/>
                </a:lnTo>
                <a:lnTo>
                  <a:pt x="99529" y="119532"/>
                </a:lnTo>
                <a:lnTo>
                  <a:pt x="99529" y="137629"/>
                </a:lnTo>
                <a:lnTo>
                  <a:pt x="154622" y="137629"/>
                </a:lnTo>
                <a:lnTo>
                  <a:pt x="140525" y="142189"/>
                </a:lnTo>
                <a:lnTo>
                  <a:pt x="125374" y="146088"/>
                </a:lnTo>
                <a:lnTo>
                  <a:pt x="109651" y="149263"/>
                </a:lnTo>
                <a:lnTo>
                  <a:pt x="93840" y="151650"/>
                </a:lnTo>
                <a:lnTo>
                  <a:pt x="97904" y="155714"/>
                </a:lnTo>
                <a:lnTo>
                  <a:pt x="103187" y="162826"/>
                </a:lnTo>
                <a:lnTo>
                  <a:pt x="105613" y="167703"/>
                </a:lnTo>
                <a:lnTo>
                  <a:pt x="114947" y="166039"/>
                </a:lnTo>
                <a:lnTo>
                  <a:pt x="124294" y="164045"/>
                </a:lnTo>
                <a:lnTo>
                  <a:pt x="133616" y="161759"/>
                </a:lnTo>
                <a:lnTo>
                  <a:pt x="142824" y="159169"/>
                </a:lnTo>
                <a:lnTo>
                  <a:pt x="142824" y="168529"/>
                </a:lnTo>
                <a:lnTo>
                  <a:pt x="134099" y="169545"/>
                </a:lnTo>
                <a:lnTo>
                  <a:pt x="125971" y="170586"/>
                </a:lnTo>
                <a:lnTo>
                  <a:pt x="119253" y="171361"/>
                </a:lnTo>
                <a:lnTo>
                  <a:pt x="122707" y="190690"/>
                </a:lnTo>
                <a:lnTo>
                  <a:pt x="211937" y="178079"/>
                </a:lnTo>
                <a:lnTo>
                  <a:pt x="211658" y="172593"/>
                </a:lnTo>
                <a:lnTo>
                  <a:pt x="211556" y="170586"/>
                </a:lnTo>
                <a:lnTo>
                  <a:pt x="211455" y="168529"/>
                </a:lnTo>
                <a:lnTo>
                  <a:pt x="211328" y="166039"/>
                </a:lnTo>
                <a:lnTo>
                  <a:pt x="211315" y="165684"/>
                </a:lnTo>
                <a:lnTo>
                  <a:pt x="211226" y="164045"/>
                </a:lnTo>
                <a:lnTo>
                  <a:pt x="211137" y="162229"/>
                </a:lnTo>
                <a:lnTo>
                  <a:pt x="224091" y="172021"/>
                </a:lnTo>
                <a:lnTo>
                  <a:pt x="238874" y="180086"/>
                </a:lnTo>
                <a:lnTo>
                  <a:pt x="255498" y="186436"/>
                </a:lnTo>
                <a:lnTo>
                  <a:pt x="273939" y="191084"/>
                </a:lnTo>
                <a:lnTo>
                  <a:pt x="276796" y="185191"/>
                </a:lnTo>
                <a:lnTo>
                  <a:pt x="282282" y="177050"/>
                </a:lnTo>
                <a:lnTo>
                  <a:pt x="286956" y="172593"/>
                </a:lnTo>
                <a:close/>
              </a:path>
              <a:path w="788670" h="192404">
                <a:moveTo>
                  <a:pt x="490969" y="168719"/>
                </a:moveTo>
                <a:lnTo>
                  <a:pt x="476669" y="163664"/>
                </a:lnTo>
                <a:lnTo>
                  <a:pt x="463931" y="157086"/>
                </a:lnTo>
                <a:lnTo>
                  <a:pt x="452716" y="149059"/>
                </a:lnTo>
                <a:lnTo>
                  <a:pt x="442988" y="139661"/>
                </a:lnTo>
                <a:lnTo>
                  <a:pt x="452831" y="134175"/>
                </a:lnTo>
                <a:lnTo>
                  <a:pt x="463143" y="127977"/>
                </a:lnTo>
                <a:lnTo>
                  <a:pt x="473494" y="121310"/>
                </a:lnTo>
                <a:lnTo>
                  <a:pt x="483450" y="114452"/>
                </a:lnTo>
                <a:lnTo>
                  <a:pt x="463334" y="99402"/>
                </a:lnTo>
                <a:lnTo>
                  <a:pt x="456425" y="105422"/>
                </a:lnTo>
                <a:lnTo>
                  <a:pt x="448513" y="111683"/>
                </a:lnTo>
                <a:lnTo>
                  <a:pt x="440016" y="117906"/>
                </a:lnTo>
                <a:lnTo>
                  <a:pt x="431406" y="123799"/>
                </a:lnTo>
                <a:lnTo>
                  <a:pt x="427812" y="117424"/>
                </a:lnTo>
                <a:lnTo>
                  <a:pt x="424624" y="110794"/>
                </a:lnTo>
                <a:lnTo>
                  <a:pt x="421767" y="103847"/>
                </a:lnTo>
                <a:lnTo>
                  <a:pt x="419214" y="96570"/>
                </a:lnTo>
                <a:lnTo>
                  <a:pt x="483857" y="96570"/>
                </a:lnTo>
                <a:lnTo>
                  <a:pt x="483857" y="76034"/>
                </a:lnTo>
                <a:lnTo>
                  <a:pt x="405803" y="76034"/>
                </a:lnTo>
                <a:lnTo>
                  <a:pt x="405803" y="64643"/>
                </a:lnTo>
                <a:lnTo>
                  <a:pt x="469430" y="64643"/>
                </a:lnTo>
                <a:lnTo>
                  <a:pt x="469430" y="45339"/>
                </a:lnTo>
                <a:lnTo>
                  <a:pt x="405803" y="45339"/>
                </a:lnTo>
                <a:lnTo>
                  <a:pt x="405803" y="34963"/>
                </a:lnTo>
                <a:lnTo>
                  <a:pt x="477354" y="34963"/>
                </a:lnTo>
                <a:lnTo>
                  <a:pt x="477354" y="14439"/>
                </a:lnTo>
                <a:lnTo>
                  <a:pt x="405803" y="14439"/>
                </a:lnTo>
                <a:lnTo>
                  <a:pt x="405803" y="1016"/>
                </a:lnTo>
                <a:lnTo>
                  <a:pt x="381596" y="1016"/>
                </a:lnTo>
                <a:lnTo>
                  <a:pt x="381596" y="14439"/>
                </a:lnTo>
                <a:lnTo>
                  <a:pt x="311683" y="14439"/>
                </a:lnTo>
                <a:lnTo>
                  <a:pt x="311683" y="34963"/>
                </a:lnTo>
                <a:lnTo>
                  <a:pt x="381596" y="34963"/>
                </a:lnTo>
                <a:lnTo>
                  <a:pt x="381596" y="45339"/>
                </a:lnTo>
                <a:lnTo>
                  <a:pt x="321233" y="45339"/>
                </a:lnTo>
                <a:lnTo>
                  <a:pt x="321233" y="64643"/>
                </a:lnTo>
                <a:lnTo>
                  <a:pt x="381596" y="64643"/>
                </a:lnTo>
                <a:lnTo>
                  <a:pt x="381596" y="76034"/>
                </a:lnTo>
                <a:lnTo>
                  <a:pt x="304165" y="76034"/>
                </a:lnTo>
                <a:lnTo>
                  <a:pt x="304165" y="96570"/>
                </a:lnTo>
                <a:lnTo>
                  <a:pt x="365950" y="96570"/>
                </a:lnTo>
                <a:lnTo>
                  <a:pt x="350456" y="106108"/>
                </a:lnTo>
                <a:lnTo>
                  <a:pt x="333197" y="114706"/>
                </a:lnTo>
                <a:lnTo>
                  <a:pt x="314985" y="122008"/>
                </a:lnTo>
                <a:lnTo>
                  <a:pt x="296646" y="127673"/>
                </a:lnTo>
                <a:lnTo>
                  <a:pt x="301713" y="132549"/>
                </a:lnTo>
                <a:lnTo>
                  <a:pt x="308622" y="141693"/>
                </a:lnTo>
                <a:lnTo>
                  <a:pt x="312089" y="147180"/>
                </a:lnTo>
                <a:lnTo>
                  <a:pt x="320497" y="144399"/>
                </a:lnTo>
                <a:lnTo>
                  <a:pt x="328955" y="141236"/>
                </a:lnTo>
                <a:lnTo>
                  <a:pt x="337400" y="137693"/>
                </a:lnTo>
                <a:lnTo>
                  <a:pt x="345833" y="133769"/>
                </a:lnTo>
                <a:lnTo>
                  <a:pt x="345833" y="162839"/>
                </a:lnTo>
                <a:lnTo>
                  <a:pt x="318173" y="168122"/>
                </a:lnTo>
                <a:lnTo>
                  <a:pt x="325297" y="190474"/>
                </a:lnTo>
                <a:lnTo>
                  <a:pt x="368414" y="181178"/>
                </a:lnTo>
                <a:lnTo>
                  <a:pt x="416572" y="170357"/>
                </a:lnTo>
                <a:lnTo>
                  <a:pt x="414350" y="148399"/>
                </a:lnTo>
                <a:lnTo>
                  <a:pt x="370014" y="157962"/>
                </a:lnTo>
                <a:lnTo>
                  <a:pt x="370014" y="120142"/>
                </a:lnTo>
                <a:lnTo>
                  <a:pt x="377202" y="115303"/>
                </a:lnTo>
                <a:lnTo>
                  <a:pt x="384098" y="110261"/>
                </a:lnTo>
                <a:lnTo>
                  <a:pt x="390601" y="105029"/>
                </a:lnTo>
                <a:lnTo>
                  <a:pt x="396659" y="99618"/>
                </a:lnTo>
                <a:lnTo>
                  <a:pt x="408571" y="130759"/>
                </a:lnTo>
                <a:lnTo>
                  <a:pt x="424929" y="156375"/>
                </a:lnTo>
                <a:lnTo>
                  <a:pt x="446811" y="176288"/>
                </a:lnTo>
                <a:lnTo>
                  <a:pt x="475310" y="190284"/>
                </a:lnTo>
                <a:lnTo>
                  <a:pt x="478472" y="184797"/>
                </a:lnTo>
                <a:lnTo>
                  <a:pt x="482460" y="178892"/>
                </a:lnTo>
                <a:lnTo>
                  <a:pt x="486778" y="173291"/>
                </a:lnTo>
                <a:lnTo>
                  <a:pt x="490969" y="168719"/>
                </a:lnTo>
                <a:close/>
              </a:path>
              <a:path w="788670" h="192404">
                <a:moveTo>
                  <a:pt x="530326" y="122999"/>
                </a:moveTo>
                <a:lnTo>
                  <a:pt x="510197" y="119532"/>
                </a:lnTo>
                <a:lnTo>
                  <a:pt x="508685" y="132448"/>
                </a:lnTo>
                <a:lnTo>
                  <a:pt x="506590" y="144792"/>
                </a:lnTo>
                <a:lnTo>
                  <a:pt x="506539" y="145097"/>
                </a:lnTo>
                <a:lnTo>
                  <a:pt x="503618" y="156768"/>
                </a:lnTo>
                <a:lnTo>
                  <a:pt x="499922" y="166484"/>
                </a:lnTo>
                <a:lnTo>
                  <a:pt x="499846" y="166687"/>
                </a:lnTo>
                <a:lnTo>
                  <a:pt x="504913" y="168529"/>
                </a:lnTo>
                <a:lnTo>
                  <a:pt x="514057" y="172796"/>
                </a:lnTo>
                <a:lnTo>
                  <a:pt x="518121" y="175641"/>
                </a:lnTo>
                <a:lnTo>
                  <a:pt x="522224" y="164668"/>
                </a:lnTo>
                <a:lnTo>
                  <a:pt x="525665" y="151688"/>
                </a:lnTo>
                <a:lnTo>
                  <a:pt x="528383" y="137541"/>
                </a:lnTo>
                <a:lnTo>
                  <a:pt x="530326" y="122999"/>
                </a:lnTo>
                <a:close/>
              </a:path>
              <a:path w="788670" h="192404">
                <a:moveTo>
                  <a:pt x="586638" y="154089"/>
                </a:moveTo>
                <a:lnTo>
                  <a:pt x="584555" y="146024"/>
                </a:lnTo>
                <a:lnTo>
                  <a:pt x="581596" y="136944"/>
                </a:lnTo>
                <a:lnTo>
                  <a:pt x="578116" y="127596"/>
                </a:lnTo>
                <a:lnTo>
                  <a:pt x="574433" y="118719"/>
                </a:lnTo>
                <a:lnTo>
                  <a:pt x="556348" y="124625"/>
                </a:lnTo>
                <a:lnTo>
                  <a:pt x="559828" y="133819"/>
                </a:lnTo>
                <a:lnTo>
                  <a:pt x="563016" y="143319"/>
                </a:lnTo>
                <a:lnTo>
                  <a:pt x="565746" y="152831"/>
                </a:lnTo>
                <a:lnTo>
                  <a:pt x="567537" y="161010"/>
                </a:lnTo>
                <a:lnTo>
                  <a:pt x="586638" y="154089"/>
                </a:lnTo>
                <a:close/>
              </a:path>
              <a:path w="788670" h="192404">
                <a:moveTo>
                  <a:pt x="589889" y="108343"/>
                </a:moveTo>
                <a:lnTo>
                  <a:pt x="588632" y="104292"/>
                </a:lnTo>
                <a:lnTo>
                  <a:pt x="586981" y="98996"/>
                </a:lnTo>
                <a:lnTo>
                  <a:pt x="586892" y="98704"/>
                </a:lnTo>
                <a:lnTo>
                  <a:pt x="582244" y="87795"/>
                </a:lnTo>
                <a:lnTo>
                  <a:pt x="582041" y="87414"/>
                </a:lnTo>
                <a:lnTo>
                  <a:pt x="576478" y="76542"/>
                </a:lnTo>
                <a:lnTo>
                  <a:pt x="570268" y="66065"/>
                </a:lnTo>
                <a:lnTo>
                  <a:pt x="570166" y="65874"/>
                </a:lnTo>
                <a:lnTo>
                  <a:pt x="553097" y="73380"/>
                </a:lnTo>
                <a:lnTo>
                  <a:pt x="555332" y="77254"/>
                </a:lnTo>
                <a:lnTo>
                  <a:pt x="557631" y="81305"/>
                </a:lnTo>
                <a:lnTo>
                  <a:pt x="557758" y="81521"/>
                </a:lnTo>
                <a:lnTo>
                  <a:pt x="559803" y="85991"/>
                </a:lnTo>
                <a:lnTo>
                  <a:pt x="540080" y="87414"/>
                </a:lnTo>
                <a:lnTo>
                  <a:pt x="549668" y="74790"/>
                </a:lnTo>
                <a:lnTo>
                  <a:pt x="559295" y="61391"/>
                </a:lnTo>
                <a:lnTo>
                  <a:pt x="561111" y="58750"/>
                </a:lnTo>
                <a:lnTo>
                  <a:pt x="568617" y="47853"/>
                </a:lnTo>
                <a:lnTo>
                  <a:pt x="577291" y="34759"/>
                </a:lnTo>
                <a:lnTo>
                  <a:pt x="557568" y="25209"/>
                </a:lnTo>
                <a:lnTo>
                  <a:pt x="553580" y="33108"/>
                </a:lnTo>
                <a:lnTo>
                  <a:pt x="549033" y="41452"/>
                </a:lnTo>
                <a:lnTo>
                  <a:pt x="544017" y="50050"/>
                </a:lnTo>
                <a:lnTo>
                  <a:pt x="538670" y="58750"/>
                </a:lnTo>
                <a:lnTo>
                  <a:pt x="536625" y="56108"/>
                </a:lnTo>
                <a:lnTo>
                  <a:pt x="533984" y="53060"/>
                </a:lnTo>
                <a:lnTo>
                  <a:pt x="531177" y="50050"/>
                </a:lnTo>
                <a:lnTo>
                  <a:pt x="531774" y="48983"/>
                </a:lnTo>
                <a:lnTo>
                  <a:pt x="536778" y="40843"/>
                </a:lnTo>
                <a:lnTo>
                  <a:pt x="539216" y="36588"/>
                </a:lnTo>
                <a:lnTo>
                  <a:pt x="542734" y="30441"/>
                </a:lnTo>
                <a:lnTo>
                  <a:pt x="548640" y="19596"/>
                </a:lnTo>
                <a:lnTo>
                  <a:pt x="554316" y="8750"/>
                </a:lnTo>
                <a:lnTo>
                  <a:pt x="532968" y="1016"/>
                </a:lnTo>
                <a:lnTo>
                  <a:pt x="529958" y="9461"/>
                </a:lnTo>
                <a:lnTo>
                  <a:pt x="526262" y="18580"/>
                </a:lnTo>
                <a:lnTo>
                  <a:pt x="522109" y="27800"/>
                </a:lnTo>
                <a:lnTo>
                  <a:pt x="517728" y="36588"/>
                </a:lnTo>
                <a:lnTo>
                  <a:pt x="516089" y="35179"/>
                </a:lnTo>
                <a:lnTo>
                  <a:pt x="514680" y="33743"/>
                </a:lnTo>
                <a:lnTo>
                  <a:pt x="513041" y="32537"/>
                </a:lnTo>
                <a:lnTo>
                  <a:pt x="501662" y="48983"/>
                </a:lnTo>
                <a:lnTo>
                  <a:pt x="508469" y="55651"/>
                </a:lnTo>
                <a:lnTo>
                  <a:pt x="515099" y="62814"/>
                </a:lnTo>
                <a:lnTo>
                  <a:pt x="521246" y="70205"/>
                </a:lnTo>
                <a:lnTo>
                  <a:pt x="526262" y="77254"/>
                </a:lnTo>
                <a:lnTo>
                  <a:pt x="523405" y="81305"/>
                </a:lnTo>
                <a:lnTo>
                  <a:pt x="520369" y="85382"/>
                </a:lnTo>
                <a:lnTo>
                  <a:pt x="517525" y="89039"/>
                </a:lnTo>
                <a:lnTo>
                  <a:pt x="505929" y="89852"/>
                </a:lnTo>
                <a:lnTo>
                  <a:pt x="501065" y="90055"/>
                </a:lnTo>
                <a:lnTo>
                  <a:pt x="504278" y="109816"/>
                </a:lnTo>
                <a:lnTo>
                  <a:pt x="504393" y="110553"/>
                </a:lnTo>
                <a:lnTo>
                  <a:pt x="504507" y="111201"/>
                </a:lnTo>
                <a:lnTo>
                  <a:pt x="525894" y="109029"/>
                </a:lnTo>
                <a:lnTo>
                  <a:pt x="533577" y="108153"/>
                </a:lnTo>
                <a:lnTo>
                  <a:pt x="533577" y="190690"/>
                </a:lnTo>
                <a:lnTo>
                  <a:pt x="555129" y="190690"/>
                </a:lnTo>
                <a:lnTo>
                  <a:pt x="555129" y="108153"/>
                </a:lnTo>
                <a:lnTo>
                  <a:pt x="555129" y="105702"/>
                </a:lnTo>
                <a:lnTo>
                  <a:pt x="567740" y="104292"/>
                </a:lnTo>
                <a:lnTo>
                  <a:pt x="569582" y="109029"/>
                </a:lnTo>
                <a:lnTo>
                  <a:pt x="570788" y="113233"/>
                </a:lnTo>
                <a:lnTo>
                  <a:pt x="571588" y="116890"/>
                </a:lnTo>
                <a:lnTo>
                  <a:pt x="589889" y="108343"/>
                </a:lnTo>
                <a:close/>
              </a:path>
              <a:path w="788670" h="192404">
                <a:moveTo>
                  <a:pt x="695998" y="153276"/>
                </a:moveTo>
                <a:lnTo>
                  <a:pt x="691299" y="150152"/>
                </a:lnTo>
                <a:lnTo>
                  <a:pt x="682790" y="143319"/>
                </a:lnTo>
                <a:lnTo>
                  <a:pt x="678510" y="138849"/>
                </a:lnTo>
                <a:lnTo>
                  <a:pt x="677862" y="150152"/>
                </a:lnTo>
                <a:lnTo>
                  <a:pt x="673849" y="165277"/>
                </a:lnTo>
                <a:lnTo>
                  <a:pt x="668820" y="158864"/>
                </a:lnTo>
                <a:lnTo>
                  <a:pt x="665060" y="145097"/>
                </a:lnTo>
                <a:lnTo>
                  <a:pt x="664972" y="144792"/>
                </a:lnTo>
                <a:lnTo>
                  <a:pt x="662190" y="124625"/>
                </a:lnTo>
                <a:lnTo>
                  <a:pt x="662152" y="124396"/>
                </a:lnTo>
                <a:lnTo>
                  <a:pt x="660234" y="98996"/>
                </a:lnTo>
                <a:lnTo>
                  <a:pt x="692746" y="98996"/>
                </a:lnTo>
                <a:lnTo>
                  <a:pt x="692746" y="76238"/>
                </a:lnTo>
                <a:lnTo>
                  <a:pt x="659218" y="76238"/>
                </a:lnTo>
                <a:lnTo>
                  <a:pt x="659142" y="73380"/>
                </a:lnTo>
                <a:lnTo>
                  <a:pt x="658609" y="34163"/>
                </a:lnTo>
                <a:lnTo>
                  <a:pt x="658596" y="28663"/>
                </a:lnTo>
                <a:lnTo>
                  <a:pt x="666242" y="26492"/>
                </a:lnTo>
                <a:lnTo>
                  <a:pt x="673633" y="24218"/>
                </a:lnTo>
                <a:lnTo>
                  <a:pt x="680720" y="21831"/>
                </a:lnTo>
                <a:lnTo>
                  <a:pt x="685863" y="19913"/>
                </a:lnTo>
                <a:lnTo>
                  <a:pt x="687463" y="19316"/>
                </a:lnTo>
                <a:lnTo>
                  <a:pt x="668566" y="1016"/>
                </a:lnTo>
                <a:lnTo>
                  <a:pt x="654850" y="6400"/>
                </a:lnTo>
                <a:lnTo>
                  <a:pt x="638543" y="11455"/>
                </a:lnTo>
                <a:lnTo>
                  <a:pt x="636841" y="11899"/>
                </a:lnTo>
                <a:lnTo>
                  <a:pt x="636841" y="76238"/>
                </a:lnTo>
                <a:lnTo>
                  <a:pt x="613067" y="76238"/>
                </a:lnTo>
                <a:lnTo>
                  <a:pt x="613067" y="38620"/>
                </a:lnTo>
                <a:lnTo>
                  <a:pt x="620382" y="37401"/>
                </a:lnTo>
                <a:lnTo>
                  <a:pt x="628116" y="35979"/>
                </a:lnTo>
                <a:lnTo>
                  <a:pt x="635622" y="34163"/>
                </a:lnTo>
                <a:lnTo>
                  <a:pt x="635698" y="38620"/>
                </a:lnTo>
                <a:lnTo>
                  <a:pt x="635812" y="45021"/>
                </a:lnTo>
                <a:lnTo>
                  <a:pt x="635914" y="48983"/>
                </a:lnTo>
                <a:lnTo>
                  <a:pt x="636003" y="52908"/>
                </a:lnTo>
                <a:lnTo>
                  <a:pt x="636079" y="55651"/>
                </a:lnTo>
                <a:lnTo>
                  <a:pt x="636181" y="58750"/>
                </a:lnTo>
                <a:lnTo>
                  <a:pt x="636270" y="61391"/>
                </a:lnTo>
                <a:lnTo>
                  <a:pt x="636320" y="62814"/>
                </a:lnTo>
                <a:lnTo>
                  <a:pt x="636422" y="66065"/>
                </a:lnTo>
                <a:lnTo>
                  <a:pt x="636714" y="73380"/>
                </a:lnTo>
                <a:lnTo>
                  <a:pt x="636841" y="76238"/>
                </a:lnTo>
                <a:lnTo>
                  <a:pt x="636841" y="11899"/>
                </a:lnTo>
                <a:lnTo>
                  <a:pt x="620661" y="16014"/>
                </a:lnTo>
                <a:lnTo>
                  <a:pt x="602284" y="19913"/>
                </a:lnTo>
                <a:lnTo>
                  <a:pt x="590296" y="16256"/>
                </a:lnTo>
                <a:lnTo>
                  <a:pt x="590296" y="163436"/>
                </a:lnTo>
                <a:lnTo>
                  <a:pt x="585012" y="164668"/>
                </a:lnTo>
                <a:lnTo>
                  <a:pt x="580136" y="165684"/>
                </a:lnTo>
                <a:lnTo>
                  <a:pt x="575665" y="166484"/>
                </a:lnTo>
                <a:lnTo>
                  <a:pt x="584200" y="189458"/>
                </a:lnTo>
                <a:lnTo>
                  <a:pt x="629678" y="177317"/>
                </a:lnTo>
                <a:lnTo>
                  <a:pt x="645591" y="172796"/>
                </a:lnTo>
                <a:lnTo>
                  <a:pt x="643572" y="158864"/>
                </a:lnTo>
                <a:lnTo>
                  <a:pt x="643509" y="158356"/>
                </a:lnTo>
                <a:lnTo>
                  <a:pt x="642543" y="151688"/>
                </a:lnTo>
                <a:lnTo>
                  <a:pt x="642404" y="151688"/>
                </a:lnTo>
                <a:lnTo>
                  <a:pt x="620306" y="156768"/>
                </a:lnTo>
                <a:lnTo>
                  <a:pt x="613067" y="158356"/>
                </a:lnTo>
                <a:lnTo>
                  <a:pt x="613067" y="98996"/>
                </a:lnTo>
                <a:lnTo>
                  <a:pt x="637857" y="98996"/>
                </a:lnTo>
                <a:lnTo>
                  <a:pt x="640816" y="130898"/>
                </a:lnTo>
                <a:lnTo>
                  <a:pt x="645502" y="156768"/>
                </a:lnTo>
                <a:lnTo>
                  <a:pt x="645553" y="157086"/>
                </a:lnTo>
                <a:lnTo>
                  <a:pt x="652691" y="176187"/>
                </a:lnTo>
                <a:lnTo>
                  <a:pt x="662940" y="186893"/>
                </a:lnTo>
                <a:lnTo>
                  <a:pt x="663079" y="186893"/>
                </a:lnTo>
                <a:lnTo>
                  <a:pt x="673696" y="190652"/>
                </a:lnTo>
                <a:lnTo>
                  <a:pt x="683539" y="186893"/>
                </a:lnTo>
                <a:lnTo>
                  <a:pt x="691324" y="174726"/>
                </a:lnTo>
                <a:lnTo>
                  <a:pt x="693293" y="165684"/>
                </a:lnTo>
                <a:lnTo>
                  <a:pt x="693381" y="165277"/>
                </a:lnTo>
                <a:lnTo>
                  <a:pt x="695998" y="153276"/>
                </a:lnTo>
                <a:close/>
              </a:path>
              <a:path w="788670" h="192404">
                <a:moveTo>
                  <a:pt x="788416" y="95961"/>
                </a:moveTo>
                <a:lnTo>
                  <a:pt x="730072" y="0"/>
                </a:lnTo>
                <a:lnTo>
                  <a:pt x="709930" y="8750"/>
                </a:lnTo>
                <a:lnTo>
                  <a:pt x="762990" y="95961"/>
                </a:lnTo>
                <a:lnTo>
                  <a:pt x="709930" y="183159"/>
                </a:lnTo>
                <a:lnTo>
                  <a:pt x="730072" y="191909"/>
                </a:lnTo>
                <a:lnTo>
                  <a:pt x="788416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4591" y="-1479990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78"/>
                </a:moveTo>
                <a:lnTo>
                  <a:pt x="0" y="205778"/>
                </a:lnTo>
                <a:lnTo>
                  <a:pt x="0" y="227634"/>
                </a:lnTo>
                <a:lnTo>
                  <a:pt x="137185" y="227634"/>
                </a:lnTo>
                <a:lnTo>
                  <a:pt x="137185" y="205778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83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87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27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51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87"/>
                </a:lnTo>
                <a:lnTo>
                  <a:pt x="252730" y="2336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24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54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20"/>
                </a:lnTo>
                <a:lnTo>
                  <a:pt x="366039" y="99847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69"/>
                </a:lnTo>
                <a:lnTo>
                  <a:pt x="403263" y="105816"/>
                </a:lnTo>
                <a:lnTo>
                  <a:pt x="409714" y="115785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47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16"/>
                </a:lnTo>
                <a:lnTo>
                  <a:pt x="355434" y="155702"/>
                </a:lnTo>
                <a:lnTo>
                  <a:pt x="345808" y="149644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38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40"/>
                </a:lnTo>
                <a:lnTo>
                  <a:pt x="429488" y="175082"/>
                </a:lnTo>
                <a:lnTo>
                  <a:pt x="443953" y="155054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78"/>
                </a:moveTo>
                <a:lnTo>
                  <a:pt x="466585" y="205778"/>
                </a:lnTo>
                <a:lnTo>
                  <a:pt x="466585" y="227634"/>
                </a:lnTo>
                <a:lnTo>
                  <a:pt x="603770" y="227634"/>
                </a:lnTo>
                <a:lnTo>
                  <a:pt x="603770" y="205778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6679" y="-1506672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1897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1941" y="-1506913"/>
            <a:ext cx="242874" cy="238048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691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6452" y="-1507689"/>
            <a:ext cx="490855" cy="238760"/>
            <a:chOff x="5230926" y="7580"/>
            <a:chExt cx="490855" cy="23876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926" y="7580"/>
              <a:ext cx="241363" cy="23831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21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593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4962" y="-1506914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18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209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796" y="16764"/>
                </a:lnTo>
                <a:lnTo>
                  <a:pt x="18796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22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65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54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06" y="196126"/>
                </a:lnTo>
                <a:lnTo>
                  <a:pt x="91706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42" y="215303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24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34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63"/>
                </a:lnTo>
                <a:lnTo>
                  <a:pt x="333044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64972" y="129057"/>
                </a:lnTo>
                <a:lnTo>
                  <a:pt x="362902" y="122440"/>
                </a:lnTo>
                <a:lnTo>
                  <a:pt x="362800" y="122085"/>
                </a:lnTo>
                <a:lnTo>
                  <a:pt x="356984" y="108445"/>
                </a:ln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06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03" y="59944"/>
                </a:lnTo>
                <a:lnTo>
                  <a:pt x="300151" y="49771"/>
                </a:lnTo>
                <a:lnTo>
                  <a:pt x="303174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75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80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69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25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22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42238" y="43180"/>
                </a:moveTo>
                <a:lnTo>
                  <a:pt x="622071" y="43180"/>
                </a:lnTo>
                <a:lnTo>
                  <a:pt x="624827" y="33845"/>
                </a:lnTo>
                <a:lnTo>
                  <a:pt x="627430" y="24511"/>
                </a:lnTo>
                <a:lnTo>
                  <a:pt x="629881" y="15176"/>
                </a:lnTo>
                <a:lnTo>
                  <a:pt x="632231" y="5842"/>
                </a:lnTo>
                <a:lnTo>
                  <a:pt x="600468" y="0"/>
                </a:lnTo>
                <a:lnTo>
                  <a:pt x="598220" y="10756"/>
                </a:lnTo>
                <a:lnTo>
                  <a:pt x="595668" y="21602"/>
                </a:lnTo>
                <a:lnTo>
                  <a:pt x="592785" y="32435"/>
                </a:lnTo>
                <a:lnTo>
                  <a:pt x="589546" y="43180"/>
                </a:lnTo>
                <a:lnTo>
                  <a:pt x="517906" y="43180"/>
                </a:lnTo>
                <a:lnTo>
                  <a:pt x="517906" y="72910"/>
                </a:lnTo>
                <a:lnTo>
                  <a:pt x="579132" y="72910"/>
                </a:lnTo>
                <a:lnTo>
                  <a:pt x="566178" y="99644"/>
                </a:lnTo>
                <a:lnTo>
                  <a:pt x="550354" y="124421"/>
                </a:lnTo>
                <a:lnTo>
                  <a:pt x="531393" y="146431"/>
                </a:lnTo>
                <a:lnTo>
                  <a:pt x="509016" y="164871"/>
                </a:lnTo>
                <a:lnTo>
                  <a:pt x="514108" y="170218"/>
                </a:lnTo>
                <a:lnTo>
                  <a:pt x="519709" y="176568"/>
                </a:lnTo>
                <a:lnTo>
                  <a:pt x="524979" y="183095"/>
                </a:lnTo>
                <a:lnTo>
                  <a:pt x="529082" y="189001"/>
                </a:lnTo>
                <a:lnTo>
                  <a:pt x="539953" y="180644"/>
                </a:lnTo>
                <a:lnTo>
                  <a:pt x="550100" y="171551"/>
                </a:lnTo>
                <a:lnTo>
                  <a:pt x="559587" y="161798"/>
                </a:lnTo>
                <a:lnTo>
                  <a:pt x="568464" y="151396"/>
                </a:lnTo>
                <a:lnTo>
                  <a:pt x="568464" y="237540"/>
                </a:lnTo>
                <a:lnTo>
                  <a:pt x="598703" y="237540"/>
                </a:lnTo>
                <a:lnTo>
                  <a:pt x="598703" y="223558"/>
                </a:lnTo>
                <a:lnTo>
                  <a:pt x="692962" y="223558"/>
                </a:lnTo>
                <a:lnTo>
                  <a:pt x="692962" y="236258"/>
                </a:lnTo>
                <a:lnTo>
                  <a:pt x="724966" y="236258"/>
                </a:lnTo>
                <a:lnTo>
                  <a:pt x="724966" y="223558"/>
                </a:lnTo>
                <a:lnTo>
                  <a:pt x="724966" y="194335"/>
                </a:lnTo>
                <a:lnTo>
                  <a:pt x="724966" y="142760"/>
                </a:lnTo>
                <a:lnTo>
                  <a:pt x="724966" y="113550"/>
                </a:lnTo>
                <a:lnTo>
                  <a:pt x="692962" y="113550"/>
                </a:lnTo>
                <a:lnTo>
                  <a:pt x="692962" y="142760"/>
                </a:lnTo>
                <a:lnTo>
                  <a:pt x="692962" y="194335"/>
                </a:lnTo>
                <a:lnTo>
                  <a:pt x="598703" y="194335"/>
                </a:lnTo>
                <a:lnTo>
                  <a:pt x="598703" y="151396"/>
                </a:lnTo>
                <a:lnTo>
                  <a:pt x="598703" y="142760"/>
                </a:lnTo>
                <a:lnTo>
                  <a:pt x="692962" y="142760"/>
                </a:lnTo>
                <a:lnTo>
                  <a:pt x="692962" y="113550"/>
                </a:lnTo>
                <a:lnTo>
                  <a:pt x="593356" y="113550"/>
                </a:lnTo>
                <a:lnTo>
                  <a:pt x="598500" y="103708"/>
                </a:lnTo>
                <a:lnTo>
                  <a:pt x="603300" y="93611"/>
                </a:lnTo>
                <a:lnTo>
                  <a:pt x="607758" y="83337"/>
                </a:lnTo>
                <a:lnTo>
                  <a:pt x="611911" y="72910"/>
                </a:lnTo>
                <a:lnTo>
                  <a:pt x="742238" y="72910"/>
                </a:lnTo>
                <a:lnTo>
                  <a:pt x="742238" y="43180"/>
                </a:lnTo>
                <a:close/>
              </a:path>
              <a:path w="995679" h="238125">
                <a:moveTo>
                  <a:pt x="838708" y="8636"/>
                </a:moveTo>
                <a:lnTo>
                  <a:pt x="810768" y="254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63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54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02" y="109994"/>
                </a:lnTo>
                <a:lnTo>
                  <a:pt x="790702" y="237032"/>
                </a:lnTo>
                <a:lnTo>
                  <a:pt x="819404" y="237032"/>
                </a:lnTo>
                <a:lnTo>
                  <a:pt x="819404" y="109994"/>
                </a:lnTo>
                <a:lnTo>
                  <a:pt x="819404" y="57924"/>
                </a:lnTo>
                <a:lnTo>
                  <a:pt x="824788" y="45643"/>
                </a:lnTo>
                <a:lnTo>
                  <a:pt x="829818" y="33274"/>
                </a:lnTo>
                <a:lnTo>
                  <a:pt x="834478" y="20904"/>
                </a:lnTo>
                <a:lnTo>
                  <a:pt x="838708" y="8636"/>
                </a:lnTo>
                <a:close/>
              </a:path>
              <a:path w="995679" h="238125">
                <a:moveTo>
                  <a:pt x="876058" y="187998"/>
                </a:moveTo>
                <a:lnTo>
                  <a:pt x="851674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690" y="220002"/>
                </a:lnTo>
                <a:lnTo>
                  <a:pt x="827239" y="223685"/>
                </a:lnTo>
                <a:lnTo>
                  <a:pt x="833120" y="227939"/>
                </a:lnTo>
                <a:lnTo>
                  <a:pt x="838631" y="232295"/>
                </a:lnTo>
                <a:lnTo>
                  <a:pt x="843026" y="236270"/>
                </a:lnTo>
                <a:lnTo>
                  <a:pt x="851903" y="226187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58" y="187998"/>
                </a:lnTo>
                <a:close/>
              </a:path>
              <a:path w="995679" h="238125">
                <a:moveTo>
                  <a:pt x="913409" y="15240"/>
                </a:moveTo>
                <a:lnTo>
                  <a:pt x="886980" y="15240"/>
                </a:lnTo>
                <a:lnTo>
                  <a:pt x="886980" y="39116"/>
                </a:lnTo>
                <a:lnTo>
                  <a:pt x="886980" y="60972"/>
                </a:lnTo>
                <a:lnTo>
                  <a:pt x="886980" y="83337"/>
                </a:lnTo>
                <a:lnTo>
                  <a:pt x="886980" y="105435"/>
                </a:lnTo>
                <a:lnTo>
                  <a:pt x="886980" y="127787"/>
                </a:lnTo>
                <a:lnTo>
                  <a:pt x="886980" y="150393"/>
                </a:lnTo>
                <a:lnTo>
                  <a:pt x="864374" y="150393"/>
                </a:lnTo>
                <a:lnTo>
                  <a:pt x="864374" y="127787"/>
                </a:lnTo>
                <a:lnTo>
                  <a:pt x="886980" y="127787"/>
                </a:lnTo>
                <a:lnTo>
                  <a:pt x="886980" y="105435"/>
                </a:lnTo>
                <a:lnTo>
                  <a:pt x="864374" y="105435"/>
                </a:lnTo>
                <a:lnTo>
                  <a:pt x="864374" y="83337"/>
                </a:lnTo>
                <a:lnTo>
                  <a:pt x="886980" y="83337"/>
                </a:lnTo>
                <a:lnTo>
                  <a:pt x="886980" y="60972"/>
                </a:lnTo>
                <a:lnTo>
                  <a:pt x="864374" y="60972"/>
                </a:lnTo>
                <a:lnTo>
                  <a:pt x="864374" y="39116"/>
                </a:lnTo>
                <a:lnTo>
                  <a:pt x="886980" y="39116"/>
                </a:lnTo>
                <a:lnTo>
                  <a:pt x="886980" y="15240"/>
                </a:lnTo>
                <a:lnTo>
                  <a:pt x="839216" y="15240"/>
                </a:lnTo>
                <a:lnTo>
                  <a:pt x="839216" y="174536"/>
                </a:lnTo>
                <a:lnTo>
                  <a:pt x="913409" y="174536"/>
                </a:lnTo>
                <a:lnTo>
                  <a:pt x="913409" y="150393"/>
                </a:lnTo>
                <a:lnTo>
                  <a:pt x="913409" y="127787"/>
                </a:lnTo>
                <a:lnTo>
                  <a:pt x="913409" y="105435"/>
                </a:lnTo>
                <a:lnTo>
                  <a:pt x="913409" y="83337"/>
                </a:lnTo>
                <a:lnTo>
                  <a:pt x="913409" y="60972"/>
                </a:lnTo>
                <a:lnTo>
                  <a:pt x="913409" y="39116"/>
                </a:lnTo>
                <a:lnTo>
                  <a:pt x="913409" y="15240"/>
                </a:lnTo>
                <a:close/>
              </a:path>
              <a:path w="995679" h="238125">
                <a:moveTo>
                  <a:pt x="923315" y="217462"/>
                </a:moveTo>
                <a:lnTo>
                  <a:pt x="919429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63" y="175298"/>
                </a:lnTo>
                <a:lnTo>
                  <a:pt x="879614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55" y="230936"/>
                </a:lnTo>
                <a:lnTo>
                  <a:pt x="923315" y="217462"/>
                </a:lnTo>
                <a:close/>
              </a:path>
              <a:path w="995679" h="238125">
                <a:moveTo>
                  <a:pt x="952792" y="27952"/>
                </a:moveTo>
                <a:lnTo>
                  <a:pt x="926871" y="27952"/>
                </a:lnTo>
                <a:lnTo>
                  <a:pt x="926871" y="179108"/>
                </a:lnTo>
                <a:lnTo>
                  <a:pt x="952792" y="179108"/>
                </a:lnTo>
                <a:lnTo>
                  <a:pt x="952792" y="27952"/>
                </a:lnTo>
                <a:close/>
              </a:path>
              <a:path w="995679" h="238125">
                <a:moveTo>
                  <a:pt x="995210" y="208584"/>
                </a:moveTo>
                <a:lnTo>
                  <a:pt x="966736" y="208584"/>
                </a:lnTo>
                <a:lnTo>
                  <a:pt x="945515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67" y="237032"/>
                </a:lnTo>
                <a:lnTo>
                  <a:pt x="958176" y="236791"/>
                </a:lnTo>
                <a:lnTo>
                  <a:pt x="993114" y="221272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8125">
                <a:moveTo>
                  <a:pt x="995464" y="3810"/>
                </a:moveTo>
                <a:lnTo>
                  <a:pt x="968273" y="3810"/>
                </a:lnTo>
                <a:lnTo>
                  <a:pt x="968273" y="207302"/>
                </a:lnTo>
                <a:lnTo>
                  <a:pt x="967028" y="208330"/>
                </a:lnTo>
                <a:lnTo>
                  <a:pt x="995222" y="208330"/>
                </a:lnTo>
                <a:lnTo>
                  <a:pt x="995464" y="203746"/>
                </a:lnTo>
                <a:lnTo>
                  <a:pt x="995464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7" y="412056"/>
              <a:ext cx="254463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105526" y="-490256"/>
            <a:ext cx="3081655" cy="110489"/>
            <a:chOff x="1620000" y="1025013"/>
            <a:chExt cx="3081655" cy="110489"/>
          </a:xfrm>
        </p:grpSpPr>
        <p:sp>
          <p:nvSpPr>
            <p:cNvPr id="73" name="object 73"/>
            <p:cNvSpPr/>
            <p:nvPr/>
          </p:nvSpPr>
          <p:spPr>
            <a:xfrm>
              <a:off x="1632700" y="1080004"/>
              <a:ext cx="3056255" cy="0"/>
            </a:xfrm>
            <a:custGeom>
              <a:avLst/>
              <a:gdLst/>
              <a:ahLst/>
              <a:cxnLst/>
              <a:rect l="l" t="t" r="r" b="b"/>
              <a:pathLst>
                <a:path w="3056254">
                  <a:moveTo>
                    <a:pt x="0" y="0"/>
                  </a:moveTo>
                  <a:lnTo>
                    <a:pt x="30562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619999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591" y="54991"/>
                  </a:moveTo>
                  <a:lnTo>
                    <a:pt x="2986341" y="0"/>
                  </a:lnTo>
                  <a:lnTo>
                    <a:pt x="2986341" y="109982"/>
                  </a:lnTo>
                  <a:lnTo>
                    <a:pt x="3081591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147743" y="-906465"/>
            <a:ext cx="991235" cy="190500"/>
            <a:chOff x="2662217" y="608804"/>
            <a:chExt cx="991235" cy="19050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662217" y="608804"/>
              <a:ext cx="273570" cy="190294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967514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44570" y="608808"/>
              <a:ext cx="126682" cy="190284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201701" y="649710"/>
              <a:ext cx="206286" cy="145821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446555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81" name="object 81"/>
          <p:cNvGrpSpPr/>
          <p:nvPr/>
        </p:nvGrpSpPr>
        <p:grpSpPr>
          <a:xfrm>
            <a:off x="2650289" y="-621385"/>
            <a:ext cx="499745" cy="118745"/>
            <a:chOff x="4164763" y="893884"/>
            <a:chExt cx="499745" cy="118745"/>
          </a:xfrm>
        </p:grpSpPr>
        <p:pic>
          <p:nvPicPr>
            <p:cNvPr id="82" name="object 8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64763" y="893884"/>
              <a:ext cx="119570" cy="118287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12711" y="898568"/>
              <a:ext cx="79705" cy="110947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44177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78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33" y="89598"/>
                  </a:lnTo>
                  <a:lnTo>
                    <a:pt x="177533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33" y="77546"/>
                  </a:lnTo>
                  <a:lnTo>
                    <a:pt x="177533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33" y="65493"/>
                  </a:lnTo>
                  <a:lnTo>
                    <a:pt x="177533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3239527" y="-623175"/>
            <a:ext cx="466725" cy="121920"/>
            <a:chOff x="4754001" y="892094"/>
            <a:chExt cx="466725" cy="121920"/>
          </a:xfrm>
        </p:grpSpPr>
        <p:pic>
          <p:nvPicPr>
            <p:cNvPr id="86" name="object 8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54001" y="892098"/>
              <a:ext cx="292332" cy="121856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074711" y="898568"/>
              <a:ext cx="79705" cy="110947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51835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3187125" y="-490256"/>
            <a:ext cx="3081655" cy="110489"/>
            <a:chOff x="4701599" y="1025013"/>
            <a:chExt cx="3081655" cy="110489"/>
          </a:xfrm>
        </p:grpSpPr>
        <p:sp>
          <p:nvSpPr>
            <p:cNvPr id="90" name="object 90"/>
            <p:cNvSpPr/>
            <p:nvPr/>
          </p:nvSpPr>
          <p:spPr>
            <a:xfrm>
              <a:off x="4765099" y="1080004"/>
              <a:ext cx="2954655" cy="0"/>
            </a:xfrm>
            <a:custGeom>
              <a:avLst/>
              <a:gdLst/>
              <a:ahLst/>
              <a:cxnLst/>
              <a:rect l="l" t="t" r="r" b="b"/>
              <a:pathLst>
                <a:path w="2954654">
                  <a:moveTo>
                    <a:pt x="0" y="0"/>
                  </a:moveTo>
                  <a:lnTo>
                    <a:pt x="29546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701591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604" y="54991"/>
                  </a:moveTo>
                  <a:lnTo>
                    <a:pt x="2986354" y="0"/>
                  </a:lnTo>
                  <a:lnTo>
                    <a:pt x="2986354" y="109982"/>
                  </a:lnTo>
                  <a:lnTo>
                    <a:pt x="3081604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4229340" y="-906465"/>
            <a:ext cx="991235" cy="190500"/>
            <a:chOff x="5743814" y="608804"/>
            <a:chExt cx="991235" cy="190500"/>
          </a:xfrm>
        </p:grpSpPr>
        <p:pic>
          <p:nvPicPr>
            <p:cNvPr id="93" name="object 9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43814" y="608804"/>
              <a:ext cx="273570" cy="190294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60491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" name="object 9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6167" y="608808"/>
              <a:ext cx="126682" cy="190284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83305" y="649710"/>
              <a:ext cx="206273" cy="145821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5281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98" name="object 98"/>
          <p:cNvGrpSpPr/>
          <p:nvPr/>
        </p:nvGrpSpPr>
        <p:grpSpPr>
          <a:xfrm>
            <a:off x="5731899" y="-621385"/>
            <a:ext cx="499745" cy="118745"/>
            <a:chOff x="7246373" y="893884"/>
            <a:chExt cx="499745" cy="11874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246373" y="893884"/>
              <a:ext cx="119557" cy="118287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7394309" y="898568"/>
              <a:ext cx="79705" cy="110947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7499350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22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6321131" y="-623175"/>
            <a:ext cx="466725" cy="121920"/>
            <a:chOff x="7835605" y="892094"/>
            <a:chExt cx="466725" cy="121920"/>
          </a:xfrm>
        </p:grpSpPr>
        <p:pic>
          <p:nvPicPr>
            <p:cNvPr id="103" name="object 103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835605" y="892098"/>
              <a:ext cx="292326" cy="121856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156309" y="898568"/>
              <a:ext cx="79705" cy="110947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8265166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6268726" y="-490256"/>
            <a:ext cx="3089275" cy="110489"/>
            <a:chOff x="7783200" y="1025013"/>
            <a:chExt cx="3089275" cy="110489"/>
          </a:xfrm>
        </p:grpSpPr>
        <p:sp>
          <p:nvSpPr>
            <p:cNvPr id="107" name="object 107"/>
            <p:cNvSpPr/>
            <p:nvPr/>
          </p:nvSpPr>
          <p:spPr>
            <a:xfrm>
              <a:off x="7846700" y="1080004"/>
              <a:ext cx="2962275" cy="0"/>
            </a:xfrm>
            <a:custGeom>
              <a:avLst/>
              <a:gdLst/>
              <a:ahLst/>
              <a:cxnLst/>
              <a:rect l="l" t="t" r="r" b="b"/>
              <a:pathLst>
                <a:path w="2962275">
                  <a:moveTo>
                    <a:pt x="0" y="0"/>
                  </a:moveTo>
                  <a:lnTo>
                    <a:pt x="2961805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7783195" y="1025016"/>
              <a:ext cx="3089275" cy="110489"/>
            </a:xfrm>
            <a:custGeom>
              <a:avLst/>
              <a:gdLst/>
              <a:ahLst/>
              <a:cxnLst/>
              <a:rect l="l" t="t" r="r" b="b"/>
              <a:pathLst>
                <a:path w="3089275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9275" h="110490">
                  <a:moveTo>
                    <a:pt x="3088805" y="54991"/>
                  </a:moveTo>
                  <a:lnTo>
                    <a:pt x="2993555" y="0"/>
                  </a:lnTo>
                  <a:lnTo>
                    <a:pt x="2993555" y="109982"/>
                  </a:lnTo>
                  <a:lnTo>
                    <a:pt x="3088805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/>
          <p:cNvGrpSpPr/>
          <p:nvPr/>
        </p:nvGrpSpPr>
        <p:grpSpPr>
          <a:xfrm>
            <a:off x="7314542" y="-906465"/>
            <a:ext cx="991235" cy="190500"/>
            <a:chOff x="8829016" y="608804"/>
            <a:chExt cx="991235" cy="190500"/>
          </a:xfrm>
        </p:grpSpPr>
        <p:pic>
          <p:nvPicPr>
            <p:cNvPr id="110" name="object 11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829016" y="608804"/>
              <a:ext cx="273569" cy="190294"/>
            </a:xfrm>
            <a:prstGeom prst="rect">
              <a:avLst/>
            </a:prstGeom>
          </p:spPr>
        </p:pic>
        <p:sp>
          <p:nvSpPr>
            <p:cNvPr id="111" name="object 111"/>
            <p:cNvSpPr/>
            <p:nvPr/>
          </p:nvSpPr>
          <p:spPr>
            <a:xfrm>
              <a:off x="9134307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" name="object 11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9211362" y="608808"/>
              <a:ext cx="126682" cy="190284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368500" y="649710"/>
              <a:ext cx="206286" cy="145821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9613347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15" name="object 115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flyer_B5_Z折_横_裏面_表紙右側</dc:title>
  <cp:revision>1</cp:revision>
  <dcterms:created xsi:type="dcterms:W3CDTF">2025-04-13T04:36:58Z</dcterms:created>
  <dcterms:modified xsi:type="dcterms:W3CDTF">2025-04-14T01:51:04Z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